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jpeg" ContentType="image/jpeg"/>
  <Default Extension="xml" ContentType="application/xml"/>
  <Override PartName="/ppt/slides/slide9.xml" ContentType="application/vnd.openxmlformats-officedocument.presentationml.slide+xml"/>
  <Override PartName="/ppt/slideLayouts/slideLayout16.xml" ContentType="application/vnd.openxmlformats-officedocument.presentationml.slideLayout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slideLayouts/slideLayout17.xml" ContentType="application/vnd.openxmlformats-officedocument.presentationml.slideLayout+xml"/>
  <Default Extension="tiff" ContentType="image/tiff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767"/>
    </p:ext>
    <p:ext uri="{FD5EFAAD-0ECE-453E-9831-46B23BE46B34}">
      <p15:chartTrackingRefBased xmlns:mc="http://schemas.openxmlformats.org/markup-compatibility/2006" xmlns:mv="urn:schemas-microsoft-com:mac:vml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1"/>
    <p:restoredTop sz="94729"/>
  </p:normalViewPr>
  <p:slideViewPr>
    <p:cSldViewPr snapToGrid="0" snapToObjects="1">
      <p:cViewPr>
        <p:scale>
          <a:sx n="104" d="100"/>
          <a:sy n="104" d="100"/>
        </p:scale>
        <p:origin x="56" y="-1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035444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15996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16695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47929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9961526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32245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5390938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7999695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822691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80391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39229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839572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483496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65793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509719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488776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3567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1C5996F-3F72-0841-A493-B3B392DD90AA}" type="datetimeFigureOut">
              <a:rPr lang="fr-FR" smtClean="0"/>
              <a:pPr/>
              <a:t>16/01/20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08217C4-CD1E-7B47-A397-411CC4D1A736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3943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mc="http://schemas.openxmlformats.org/markup-compatibility/2006" xmlns:mv="urn:schemas-microsoft-com:mac:vml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7DAFFA1-63B9-0F48-97A1-E7F7CF0314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9030" y="1668162"/>
            <a:ext cx="8825658" cy="1383958"/>
          </a:xfrm>
        </p:spPr>
        <p:txBody>
          <a:bodyPr/>
          <a:lstStyle/>
          <a:p>
            <a:r>
              <a:rPr lang="fr-FR" sz="4800" dirty="0"/>
              <a:t>L’abolition de l’esclavage dans les possession française de 1848 :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960768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091D54B-59AB-4A5E-8E9E-0421BD66D4FB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47CE62E-FFFD-4A1F-BA78-C3B89C36FCA5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E51FD27-6B6A-4D21-BF22-245DA9BD0B3E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8144315-1C5A-4185-A952-25D98D303D46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19BD57D-84D1-CA45-8BC6-691D867DC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Acte II : Le décret de l’abolition de l’esclavage en 1848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41F5BDA-0140-462B-933C-538752EEADC3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16" name="Rectangle 1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8AE763C-C631-453B-A3A7-09499D0DBD60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0C2E541-1E75-440D-A59A-C2B3AB867C80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81FF14D-53DC-4EA3-8425-26F1B0F08F70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4" name="Espace réservé du contenu 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8095AB5-E7C3-5644-94FC-6B3E036EE7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3335" y="540679"/>
            <a:ext cx="4080149" cy="5776642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881414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091D54B-59AB-4A5E-8E9E-0421BD66D4FB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47CE62E-FFFD-4A1F-BA78-C3B89C36FCA5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E51FD27-6B6A-4D21-BF22-245DA9BD0B3E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8144315-1C5A-4185-A952-25D98D303D46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9299D03-E0A1-2C40-8DF5-781FE514A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Définition de l’esclavage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5A657F0-42F3-40D3-BC75-7DA1F5C6A225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6" name="Rectangle 1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E94FF68-7A60-47B7-AB98-1674FC7F2D14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2B4F8D7-4E9C-45EF-9072-1AF32CEF7102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ECBDDDB-593C-40F0-8E80-AA75798EE40C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4" name="Espace réservé du contenu 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C55875F-157E-834F-A241-A46B3A0B21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09763" y="1285178"/>
            <a:ext cx="6443180" cy="4287643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047116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8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503EB0F-2257-4A3E-A73B-E1DE769B459F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>
            <a:off x="0" y="1587"/>
            <a:ext cx="12192000" cy="6868624"/>
            <a:chOff x="0" y="1587"/>
            <a:chExt cx="12192000" cy="6868624"/>
          </a:xfrm>
        </p:grpSpPr>
        <p:sp>
          <p:nvSpPr>
            <p:cNvPr id="10" name="Rectangle 9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7012B2A-0D78-433A-8C68-8889D3DCDDAF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>
            <a:xfrm>
              <a:off x="0" y="12211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19D0202-ED3F-47CC-90E9-4E963BCDAB91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" name="Rectangle 12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70D6F2B-93AF-47D6-9378-5E54BE0AC69F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Freeform 5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4D7F5CE-A719-44F7-9C5B-4BC25A14E2D5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r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E2F23057-4CAF-204F-A7FA-CF493C4DB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2332" y="2714625"/>
            <a:ext cx="5775479" cy="11430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  </a:t>
            </a:r>
            <a:br>
              <a:rPr lang="en-US" sz="4800" dirty="0"/>
            </a:br>
            <a:r>
              <a:rPr lang="en-US" sz="4800" dirty="0"/>
              <a:t/>
            </a:r>
            <a:br>
              <a:rPr lang="en-US" sz="4800" dirty="0"/>
            </a:br>
            <a:r>
              <a:rPr lang="en-US" sz="4800" dirty="0"/>
              <a:t/>
            </a:r>
            <a:br>
              <a:rPr lang="en-US" sz="4800" dirty="0"/>
            </a:br>
            <a:r>
              <a:rPr lang="en-US" sz="4800" dirty="0"/>
              <a:t>    Le code noir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5C87393-9110-5840-8948-9EEB95EF0A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3388" b="1"/>
          <a:stretch/>
        </p:blipFill>
        <p:spPr>
          <a:xfrm>
            <a:off x="478965" y="471948"/>
            <a:ext cx="3751053" cy="5909207"/>
          </a:xfrm>
          <a:prstGeom prst="rect">
            <a:avLst/>
          </a:prstGeom>
          <a:ln>
            <a:noFill/>
          </a:ln>
        </p:spPr>
      </p:pic>
      <p:sp>
        <p:nvSpPr>
          <p:cNvPr id="17" name="Rectangle 16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163AD8F-ACE5-4FCB-A39E-DF84A72160C9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27644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091D54B-59AB-4A5E-8E9E-0421BD66D4FB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47CE62E-FFFD-4A1F-BA78-C3B89C36FCA5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E51FD27-6B6A-4D21-BF22-245DA9BD0B3E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8144315-1C5A-4185-A952-25D98D303D46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5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1CAC6F2-0806-417B-BF5D-5AEF6195FA49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7" name="Rectangle 16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4723B02-0AAB-4F6E-BA41-8ED99D559D93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2AA7FBC-3C6B-9249-A105-9892B0CFC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6700" y="1928813"/>
            <a:ext cx="3656370" cy="242887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Carte </a:t>
            </a:r>
            <a:r>
              <a:rPr lang="en-US" sz="38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commerciale</a:t>
            </a:r>
            <a: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du commerce    </a:t>
            </a:r>
            <a:br>
              <a:rPr lang="en-US" sz="3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800" dirty="0" err="1">
                <a:solidFill>
                  <a:srgbClr val="EBEBEB"/>
                </a:solidFill>
              </a:rPr>
              <a:t>triangulaire</a:t>
            </a:r>
            <a:endParaRPr lang="en-US" sz="38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BA7C3B9-4669-F848-AAE1-A9EFA1AA2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09763" y="1486170"/>
            <a:ext cx="6470907" cy="388254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783886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091D54B-59AB-4A5E-8E9E-0421BD66D4FB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47CE62E-FFFD-4A1F-BA78-C3B89C36FCA5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E51FD27-6B6A-4D21-BF22-245DA9BD0B3E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7" name="Rectangle 26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8144315-1C5A-4185-A952-25D98D303D46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4EA8DF6-E909-AE42-8C21-786ACCD0F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Comment est organisé un navire négrier ?      </a:t>
            </a:r>
            <a:b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                  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41F5BDA-0140-462B-933C-538752EEADC3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30" name="Rectangle 29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8AE763C-C631-453B-A3A7-09499D0DBD60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0C2E541-1E75-440D-A59A-C2B3AB867C80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2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81FF14D-53DC-4EA3-8425-26F1B0F08F70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4" name="Espace réservé du contenu 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91B52E30-82FD-1546-8092-87789E1262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0198" y="445027"/>
            <a:ext cx="4212673" cy="5474336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74055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091D54B-59AB-4A5E-8E9E-0421BD66D4FB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47CE62E-FFFD-4A1F-BA78-C3B89C36FCA5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E51FD27-6B6A-4D21-BF22-245DA9BD0B3E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8" name="Rectangle 17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8144315-1C5A-4185-A952-25D98D303D46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BF5E64E-C21F-754A-B7D8-61D741D2C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La carte des colonnies et des   possessions  françaises 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5A657F0-42F3-40D3-BC75-7DA1F5C6A225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21" name="Rectangle 20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2E94FF68-7A60-47B7-AB98-1674FC7F2D14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2B4F8D7-4E9C-45EF-9072-1AF32CEF7102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ECBDDDB-593C-40F0-8E80-AA75798EE40C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9" name="Espace réservé du contenu 8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CBF5B80-433A-C846-94DE-F8638186FC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09763" y="1785989"/>
            <a:ext cx="6443180" cy="3286021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074402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091D54B-59AB-4A5E-8E9E-0421BD66D4FB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47CE62E-FFFD-4A1F-BA78-C3B89C36FCA5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E51FD27-6B6A-4D21-BF22-245DA9BD0B3E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7" name="Rectangle 26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8144315-1C5A-4185-A952-25D98D303D46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reeform 5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1CAC6F2-0806-417B-BF5D-5AEF6195FA49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31" name="Rectangle 30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D4723B02-0AAB-4F6E-BA41-8ED99D559D93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C7E4B5B-5DAA-B042-959E-0EAE301A7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6713" y="1598706"/>
            <a:ext cx="3556357" cy="304473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Toussaint Louverture : </a:t>
            </a:r>
            <a:br>
              <a:rPr lang="en-US" sz="3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/>
            </a:r>
            <a:br>
              <a:rPr lang="en-US" sz="3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</a:br>
            <a:r>
              <a:rPr lang="en-US" sz="3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premier homme noir </a:t>
            </a:r>
            <a:r>
              <a:rPr lang="en-US" sz="30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à</a:t>
            </a:r>
            <a:r>
              <a:rPr lang="en-US" sz="3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devenir</a:t>
            </a:r>
            <a:r>
              <a:rPr lang="en-US" sz="3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gouverneur</a:t>
            </a:r>
            <a:r>
              <a:rPr lang="en-US" sz="3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d’une</a:t>
            </a:r>
            <a:r>
              <a:rPr lang="en-US" sz="3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0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colonnie</a:t>
            </a:r>
            <a:endParaRPr lang="en-US" sz="30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8D7EC87-C4AF-1F40-89C4-F2E7E79575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09763" y="1598707"/>
            <a:ext cx="6470907" cy="365746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33164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5BE4897-C7A1-4E8C-B5A5-8797DAC6DC74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5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300240B-912F-4AD7-AE1B-923B3F987C1F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  <p:sp>
        <p:nvSpPr>
          <p:cNvPr id="16" name="Freeform: Shape 15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421EF78-B00C-42F8-8908-2CF3E417CB0E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8" name="Freeform 5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F3E0A6DF-2313-4EC2-B95B-212CD4861059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r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DBA0C92-6410-5B4E-88B3-BC3083A65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1700">
                <a:solidFill>
                  <a:schemeClr val="tx1"/>
                </a:solidFill>
              </a:rPr>
              <a:t>Les différents acteurs importants dans l’abolition de l’esclavage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9FAB90D-2912-834B-9343-8D9EE6A215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363" b="1"/>
          <a:stretch/>
        </p:blipFill>
        <p:spPr>
          <a:xfrm>
            <a:off x="8472236" y="803751"/>
            <a:ext cx="3113904" cy="5250498"/>
          </a:xfrm>
          <a:prstGeom prst="rect">
            <a:avLst/>
          </a:prstGeom>
        </p:spPr>
      </p:pic>
      <p:sp>
        <p:nvSpPr>
          <p:cNvPr id="25" name="Rectangle 19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083B194-504C-4B70-B8F6-80C51076FDC8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Oval 2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E9BF1AE2-40FC-4B8F-B531-AB84540A2C7D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C4EB7C1-42EF-4F28-AF4F-02E879CB6A6A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CD4B558B-D926-4E0F-BD73-722D30A2A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Alphonse de Lamartine, </a:t>
            </a:r>
            <a:r>
              <a:rPr lang="en-US" dirty="0" err="1">
                <a:solidFill>
                  <a:schemeClr val="tx1"/>
                </a:solidFill>
              </a:rPr>
              <a:t>à</a:t>
            </a:r>
            <a:r>
              <a:rPr lang="en-US" dirty="0">
                <a:solidFill>
                  <a:schemeClr val="tx1"/>
                </a:solidFill>
              </a:rPr>
              <a:t> gauche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Victor </a:t>
            </a:r>
            <a:r>
              <a:rPr lang="en-US" dirty="0" err="1">
                <a:solidFill>
                  <a:schemeClr val="tx1"/>
                </a:solidFill>
              </a:rPr>
              <a:t>Schoelcher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à</a:t>
            </a:r>
            <a:r>
              <a:rPr lang="en-US" dirty="0">
                <a:solidFill>
                  <a:schemeClr val="tx1"/>
                </a:solidFill>
              </a:rPr>
              <a:t> droite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3B8336D0-5689-E047-AB7E-266B8E845B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88" r="4845" b="1"/>
          <a:stretch/>
        </p:blipFill>
        <p:spPr>
          <a:xfrm>
            <a:off x="5194607" y="803751"/>
            <a:ext cx="3113903" cy="5250498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1912353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4091D54B-59AB-4A5E-8E9E-0421BD66D4FB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547CE62E-FFFD-4A1F-BA78-C3B89C36FCA5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E51FD27-6B6A-4D21-BF22-245DA9BD0B3E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B8144315-1C5A-4185-A952-25D98D303D46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A2AE9E1-C4AD-9B46-9F86-8239535C9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7145" y="1241266"/>
            <a:ext cx="453592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2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Acte I : le décret de l’abolition de l’esclavage en 1794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7E2D86BB-893F-471B-AD66-50E01777C082}"/>
              </a:ext>
              <a:ext uri="{C183D7F6-B498-43B3-948B-1728B52AA6E4}">
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</p:ext>
            </p:extLst>
          </p:nvPr>
        </p:nvGrpSpPr>
        <p:grpSpPr>
          <a:xfrm>
            <a:off x="423333" y="396837"/>
            <a:ext cx="6451503" cy="6058999"/>
            <a:chOff x="423333" y="396837"/>
            <a:chExt cx="6451503" cy="6058999"/>
          </a:xfrm>
        </p:grpSpPr>
        <p:sp>
          <p:nvSpPr>
            <p:cNvPr id="16" name="Rectangle 1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61E3F80D-79C6-468A-83E4-3FEA585566FA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flipH="1">
              <a:off x="423333" y="402165"/>
              <a:ext cx="522933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009504C1-96CE-44B4-8DF0-613CF9D1DABE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rot="5400000" flipH="1">
              <a:off x="3161515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1F299836-4C10-4395-B386-C0FA537C417E}"/>
                </a:ext>
                <a:ext uri="{C183D7F6-B498-43B3-948B-1728B52AA6E4}">
                  <adec:decorative xmlns:mc="http://schemas.openxmlformats.org/markup-compatibility/2006" xmlns:mv="urn:schemas-microsoft-com:mac:vml" xmlns:adec="http://schemas.microsoft.com/office/drawing/2017/decorative" xmlns:p="http://schemas.openxmlformats.org/presentationml/2006/main" xmlns:r="http://schemas.openxmlformats.org/officeDocument/2006/relationships" xmlns:a="http://schemas.openxmlformats.org/drawingml/2006/main" xmlns="" val="1"/>
                </a:ext>
              </a:extLst>
            </p:cNvPr>
            <p:cNvSpPr/>
            <p:nvPr>
              <p:extLst>
                <p:ext uri="{386F3935-93C4-4BCD-93E2-E3B085C9AB24}">
                  <p16:designElem xmlns:mc="http://schemas.openxmlformats.org/markup-compatibility/2006" xmlns:mv="urn:schemas-microsoft-com:mac:vml" xmlns:p16="http://schemas.microsoft.com/office/powerpoint/2015/main" xmlns:p="http://schemas.openxmlformats.org/presentationml/2006/main" xmlns:r="http://schemas.openxmlformats.org/officeDocument/2006/relationships" xmlns:a="http://schemas.openxmlformats.org/drawingml/2006/main" xmlns="" val="1"/>
                </p:ext>
              </p:extLst>
            </p:nvPr>
          </p:nvSpPr>
          <p:spPr bwMode="gray">
            <a:xfrm rot="5677511" flipH="1">
              <a:off x="5004670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pic>
        <p:nvPicPr>
          <p:cNvPr id="4" name="Espace réservé du contenu 3">
            <a:extLst>
              <a:ext uri="{FF2B5EF4-FFF2-40B4-BE49-F238E27FC236}">
                <a16:creationId xmlns:mc="http://schemas.openxmlformats.org/markup-compatibility/2006" xmlns:mv="urn:schemas-microsoft-com:mac:vml" xmlns:a16="http://schemas.microsoft.com/office/drawing/2014/main" xmlns:p="http://schemas.openxmlformats.org/presentationml/2006/main" xmlns:r="http://schemas.openxmlformats.org/officeDocument/2006/relationships" xmlns:a="http://schemas.openxmlformats.org/drawingml/2006/main" xmlns="" id="{A9BDFA20-73CA-764C-966F-E609DFD2D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1588" y="571500"/>
            <a:ext cx="4381084" cy="5777634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432884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Salle d’ions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Salle d’ions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le d’ions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:a="http://schemas.openxmlformats.org/drawingml/2006/main" xmlns="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97</Words>
  <Application>Microsoft Macintosh PowerPoint</Application>
  <PresentationFormat>Personnalisé</PresentationFormat>
  <Paragraphs>13</Paragraphs>
  <Slides>10</Slides>
  <Notes>0</Notes>
  <HiddenSlides>0</HiddenSlides>
  <MMClips>0</MMClips>
  <ScaleCrop>false</ScaleCrop>
  <HeadingPairs>
    <vt:vector size="4" baseType="variant">
      <vt:variant>
        <vt:lpstr>Modèle de conception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1" baseType="lpstr">
      <vt:lpstr>Salle d’ions</vt:lpstr>
      <vt:lpstr>L’abolition de l’esclavage dans les possession française de 1848 :</vt:lpstr>
      <vt:lpstr>Définition de l’esclavage</vt:lpstr>
      <vt:lpstr>         Le code noir</vt:lpstr>
      <vt:lpstr>Carte commerciale du commerce     triangulaire</vt:lpstr>
      <vt:lpstr>Comment est organisé un navire négrier ?                          </vt:lpstr>
      <vt:lpstr>La carte des colonnies et des   possessions  françaises </vt:lpstr>
      <vt:lpstr>Toussaint Louverture :   premier homme noir à devenir gouverneur d’une colonnie</vt:lpstr>
      <vt:lpstr>Les différents acteurs importants dans l’abolition de l’esclavage</vt:lpstr>
      <vt:lpstr>Acte I : le décret de l’abolition de l’esclavage en 1794</vt:lpstr>
      <vt:lpstr>Acte II : Le décret de l’abolition de l’esclavage en 1848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eleonore coumbaras</dc:creator>
  <cp:lastModifiedBy>Victor dec</cp:lastModifiedBy>
  <cp:revision>5</cp:revision>
  <dcterms:created xsi:type="dcterms:W3CDTF">2020-01-16T12:02:02Z</dcterms:created>
  <dcterms:modified xsi:type="dcterms:W3CDTF">2020-01-16T12:47:28Z</dcterms:modified>
</cp:coreProperties>
</file>